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84"/>
    <p:restoredTop sz="94666"/>
  </p:normalViewPr>
  <p:slideViewPr>
    <p:cSldViewPr snapToGrid="0" snapToObjects="1">
      <p:cViewPr varScale="1">
        <p:scale>
          <a:sx n="77" d="100"/>
          <a:sy n="77" d="100"/>
        </p:scale>
        <p:origin x="192" y="7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521C2-B61D-454E-9B76-16478529B424}" type="datetimeFigureOut">
              <a:rPr lang="en-US" smtClean="0"/>
              <a:t>3/18/18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FEB90-E65F-084C-AE9D-56B071C954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2733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521C2-B61D-454E-9B76-16478529B424}" type="datetimeFigureOut">
              <a:rPr lang="en-US" smtClean="0"/>
              <a:t>3/18/18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FEB90-E65F-084C-AE9D-56B071C954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1630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521C2-B61D-454E-9B76-16478529B424}" type="datetimeFigureOut">
              <a:rPr lang="en-US" smtClean="0"/>
              <a:t>3/18/18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FEB90-E65F-084C-AE9D-56B071C954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0685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제목 14"/>
          <p:cNvSpPr>
            <a:spLocks noGrp="1"/>
          </p:cNvSpPr>
          <p:nvPr>
            <p:ph type="title"/>
          </p:nvPr>
        </p:nvSpPr>
        <p:spPr>
          <a:xfrm>
            <a:off x="462285" y="171590"/>
            <a:ext cx="2570132" cy="2862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>
            <a:sp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1400" kern="0" dirty="0">
                <a:solidFill>
                  <a:schemeClr val="tx1"/>
                </a:solidFill>
                <a:latin typeface="Calibri" pitchFamily="34" charset="0"/>
                <a:ea typeface="맑은 고딕" pitchFamily="50" charset="-127"/>
                <a:cs typeface="+mn-cs"/>
              </a:defRPr>
            </a:lvl1pPr>
          </a:lstStyle>
          <a:p>
            <a:pPr marL="0" lvl="0" algn="l" fontAlgn="auto" latinLnBrk="0">
              <a:spcBef>
                <a:spcPts val="0"/>
              </a:spcBef>
              <a:spcAft>
                <a:spcPts val="0"/>
              </a:spcAft>
            </a:pPr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20" name="텍스트 개체 틀 19"/>
          <p:cNvSpPr>
            <a:spLocks noGrp="1"/>
          </p:cNvSpPr>
          <p:nvPr>
            <p:ph type="body" sz="quarter" idx="10"/>
          </p:nvPr>
        </p:nvSpPr>
        <p:spPr>
          <a:xfrm>
            <a:off x="3594096" y="160818"/>
            <a:ext cx="4932438" cy="2862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>
            <a:spAutoFit/>
          </a:bodyPr>
          <a:lstStyle>
            <a:lvl1pPr marL="0" indent="0" algn="l" defTabSz="914400" rtl="0" eaLnBrk="1" latinLnBrk="1" hangingPunct="1">
              <a:spcBef>
                <a:spcPct val="0"/>
              </a:spcBef>
              <a:buNone/>
              <a:defRPr lang="ko-KR" altLang="en-US" sz="1400" kern="0" dirty="0">
                <a:solidFill>
                  <a:schemeClr val="tx1"/>
                </a:solidFill>
                <a:latin typeface="Calibri" pitchFamily="34" charset="0"/>
                <a:ea typeface="맑은 고딕" pitchFamily="50" charset="-127"/>
                <a:cs typeface="+mn-cs"/>
              </a:defRPr>
            </a:lvl1pPr>
            <a:lvl2pPr>
              <a:defRPr lang="ko-KR" altLang="en-US" sz="1800" dirty="0" smtClean="0"/>
            </a:lvl2pPr>
            <a:lvl3pPr>
              <a:defRPr lang="ko-KR" altLang="en-US" sz="1800" dirty="0" smtClean="0"/>
            </a:lvl3pPr>
            <a:lvl4pPr>
              <a:defRPr lang="ko-KR" altLang="en-US" sz="1800" dirty="0" smtClean="0"/>
            </a:lvl4pPr>
            <a:lvl5pPr>
              <a:defRPr lang="ko-KR" altLang="en-US" sz="1800" dirty="0"/>
            </a:lvl5pPr>
          </a:lstStyle>
          <a:p>
            <a:pPr marL="0" lvl="0" fontAlgn="auto" latinLnBrk="0">
              <a:spcBef>
                <a:spcPts val="0"/>
              </a:spcBef>
              <a:spcAft>
                <a:spcPts val="0"/>
              </a:spcAft>
            </a:pPr>
            <a:endParaRPr lang="ko-KR" altLang="en-US" dirty="0"/>
          </a:p>
        </p:txBody>
      </p:sp>
      <p:sp>
        <p:nvSpPr>
          <p:cNvPr id="10" name="Line 3"/>
          <p:cNvSpPr>
            <a:spLocks noChangeShapeType="1"/>
          </p:cNvSpPr>
          <p:nvPr userDrawn="1"/>
        </p:nvSpPr>
        <p:spPr bwMode="auto">
          <a:xfrm>
            <a:off x="462285" y="517895"/>
            <a:ext cx="2810474" cy="0"/>
          </a:xfrm>
          <a:prstGeom prst="line">
            <a:avLst/>
          </a:prstGeom>
          <a:noFill/>
          <a:ln w="19050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 lIns="0" tIns="0" rIns="0" bIns="0"/>
          <a:lstStyle/>
          <a:p>
            <a:pPr latinLnBrk="1">
              <a:defRPr/>
            </a:pPr>
            <a:endParaRPr kumimoji="1" lang="ko-KR" altLang="en-US" sz="2800" b="0">
              <a:solidFill>
                <a:schemeClr val="tx1"/>
              </a:solidFill>
              <a:latin typeface="굴림" charset="-127"/>
              <a:ea typeface="굴림" charset="-127"/>
            </a:endParaRPr>
          </a:p>
        </p:txBody>
      </p:sp>
      <p:sp>
        <p:nvSpPr>
          <p:cNvPr id="11" name="Line 3"/>
          <p:cNvSpPr>
            <a:spLocks noChangeShapeType="1"/>
          </p:cNvSpPr>
          <p:nvPr userDrawn="1"/>
        </p:nvSpPr>
        <p:spPr bwMode="auto">
          <a:xfrm>
            <a:off x="3594097" y="517895"/>
            <a:ext cx="8112811" cy="0"/>
          </a:xfrm>
          <a:prstGeom prst="line">
            <a:avLst/>
          </a:prstGeom>
          <a:noFill/>
          <a:ln w="19050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 lIns="0" tIns="0" rIns="0" bIns="0"/>
          <a:lstStyle/>
          <a:p>
            <a:pPr latinLnBrk="1">
              <a:defRPr/>
            </a:pPr>
            <a:endParaRPr kumimoji="1" lang="ko-KR" altLang="en-US" sz="2800" b="0">
              <a:solidFill>
                <a:schemeClr val="tx1"/>
              </a:solidFill>
              <a:latin typeface="굴림" charset="-127"/>
              <a:ea typeface="굴림" charset="-127"/>
            </a:endParaRPr>
          </a:p>
        </p:txBody>
      </p:sp>
      <p:sp>
        <p:nvSpPr>
          <p:cNvPr id="19" name="Text Box 12"/>
          <p:cNvSpPr txBox="1">
            <a:spLocks noChangeArrowheads="1"/>
          </p:cNvSpPr>
          <p:nvPr userDrawn="1"/>
        </p:nvSpPr>
        <p:spPr bwMode="auto">
          <a:xfrm>
            <a:off x="507178" y="6549170"/>
            <a:ext cx="194531" cy="195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72000" bIns="72000">
            <a:spAutoFit/>
          </a:bodyPr>
          <a:lstStyle/>
          <a:p>
            <a:pPr algn="r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fld id="{41966A00-638C-44A0-9866-3881BC3EA9B1}" type="slidenum">
              <a:rPr kumimoji="0" lang="en-US" altLang="ko-KR" sz="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  <a:ea typeface="맑은 고딕" pitchFamily="50" charset="-127"/>
                <a:cs typeface="+mn-cs"/>
              </a:rPr>
              <a:pPr algn="r" fontAlgn="auto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kumimoji="0" lang="en-US" altLang="ko-KR" sz="800" b="0" kern="0">
              <a:solidFill>
                <a:schemeClr val="tx1"/>
              </a:solidFill>
              <a:latin typeface="Calibri" pitchFamily="34" charset="0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62771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521C2-B61D-454E-9B76-16478529B424}" type="datetimeFigureOut">
              <a:rPr lang="en-US" smtClean="0"/>
              <a:t>3/18/18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FEB90-E65F-084C-AE9D-56B071C954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8048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521C2-B61D-454E-9B76-16478529B424}" type="datetimeFigureOut">
              <a:rPr lang="en-US" smtClean="0"/>
              <a:t>3/18/18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FEB90-E65F-084C-AE9D-56B071C954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6755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521C2-B61D-454E-9B76-16478529B424}" type="datetimeFigureOut">
              <a:rPr lang="en-US" smtClean="0"/>
              <a:t>3/18/18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FEB90-E65F-084C-AE9D-56B071C954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425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521C2-B61D-454E-9B76-16478529B424}" type="datetimeFigureOut">
              <a:rPr lang="en-US" smtClean="0"/>
              <a:t>3/18/18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FEB90-E65F-084C-AE9D-56B071C954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7213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521C2-B61D-454E-9B76-16478529B424}" type="datetimeFigureOut">
              <a:rPr lang="en-US" smtClean="0"/>
              <a:t>3/18/18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FEB90-E65F-084C-AE9D-56B071C954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6503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521C2-B61D-454E-9B76-16478529B424}" type="datetimeFigureOut">
              <a:rPr lang="en-US" smtClean="0"/>
              <a:t>3/18/18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FEB90-E65F-084C-AE9D-56B071C954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7994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521C2-B61D-454E-9B76-16478529B424}" type="datetimeFigureOut">
              <a:rPr lang="en-US" smtClean="0"/>
              <a:t>3/18/18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FEB90-E65F-084C-AE9D-56B071C954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9669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521C2-B61D-454E-9B76-16478529B424}" type="datetimeFigureOut">
              <a:rPr lang="en-US" smtClean="0"/>
              <a:t>3/18/18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FEB90-E65F-084C-AE9D-56B071C954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7647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D521C2-B61D-454E-9B76-16478529B424}" type="datetimeFigureOut">
              <a:rPr lang="en-US" smtClean="0"/>
              <a:t>3/18/18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FFEB90-E65F-084C-AE9D-56B071C954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615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0.tiff"/><Relationship Id="rId12" Type="http://schemas.openxmlformats.org/officeDocument/2006/relationships/image" Target="../media/image11.tiff"/><Relationship Id="rId13" Type="http://schemas.openxmlformats.org/officeDocument/2006/relationships/image" Target="../media/image12.tiff"/><Relationship Id="rId14" Type="http://schemas.openxmlformats.org/officeDocument/2006/relationships/image" Target="../media/image13.tiff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tiff"/><Relationship Id="rId3" Type="http://schemas.openxmlformats.org/officeDocument/2006/relationships/image" Target="../media/image2.tiff"/><Relationship Id="rId4" Type="http://schemas.openxmlformats.org/officeDocument/2006/relationships/image" Target="../media/image3.tiff"/><Relationship Id="rId5" Type="http://schemas.openxmlformats.org/officeDocument/2006/relationships/image" Target="../media/image4.tiff"/><Relationship Id="rId6" Type="http://schemas.openxmlformats.org/officeDocument/2006/relationships/image" Target="../media/image5.tiff"/><Relationship Id="rId7" Type="http://schemas.openxmlformats.org/officeDocument/2006/relationships/image" Target="../media/image6.tiff"/><Relationship Id="rId8" Type="http://schemas.openxmlformats.org/officeDocument/2006/relationships/image" Target="../media/image7.tiff"/><Relationship Id="rId9" Type="http://schemas.openxmlformats.org/officeDocument/2006/relationships/image" Target="../media/image8.tiff"/><Relationship Id="rId10" Type="http://schemas.openxmlformats.org/officeDocument/2006/relationships/image" Target="../media/image9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4602" y="5698108"/>
            <a:ext cx="624509" cy="624509"/>
          </a:xfrm>
          <a:prstGeom prst="rect">
            <a:avLst/>
          </a:prstGeom>
        </p:spPr>
      </p:pic>
      <p:sp>
        <p:nvSpPr>
          <p:cNvPr id="24" name="직사각형 94"/>
          <p:cNvSpPr/>
          <p:nvPr/>
        </p:nvSpPr>
        <p:spPr>
          <a:xfrm>
            <a:off x="5720374" y="5757419"/>
            <a:ext cx="1424819" cy="22304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>
              <a:lnSpc>
                <a:spcPct val="110000"/>
              </a:lnSpc>
            </a:pPr>
            <a:r>
              <a:rPr lang="en-US" altLang="ko-KR" sz="1100" dirty="0">
                <a:solidFill>
                  <a:schemeClr val="bg1"/>
                </a:solidFill>
                <a:latin typeface="Modern H Medium" panose="020B0603000000020004" pitchFamily="50" charset="-127"/>
                <a:ea typeface="Modern H Medium" panose="020B0603000000020004" pitchFamily="50" charset="-127"/>
              </a:rPr>
              <a:t>Course Suggestions</a:t>
            </a:r>
            <a:endParaRPr lang="ko-KR" altLang="en-US" sz="1100" dirty="0">
              <a:solidFill>
                <a:schemeClr val="bg1"/>
              </a:solidFill>
              <a:latin typeface="Modern H Medium" panose="020B0603000000020004" pitchFamily="50" charset="-127"/>
              <a:ea typeface="Modern H Medium" panose="020B0603000000020004" pitchFamily="50" charset="-127"/>
            </a:endParaRPr>
          </a:p>
        </p:txBody>
      </p:sp>
      <p:sp>
        <p:nvSpPr>
          <p:cNvPr id="25" name="이등변 삼각형 18"/>
          <p:cNvSpPr/>
          <p:nvPr/>
        </p:nvSpPr>
        <p:spPr bwMode="auto">
          <a:xfrm rot="10800000">
            <a:off x="7922065" y="6113675"/>
            <a:ext cx="1470655" cy="208941"/>
          </a:xfrm>
          <a:prstGeom prst="triangle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50000">
                <a:schemeClr val="tx2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5400000" scaled="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ko-KR" altLang="en-US" dirty="0">
              <a:ea typeface="Modern H Medium" panose="020B0603000000020004" pitchFamily="50" charset="-127"/>
              <a:cs typeface="Arial Unicode MS" panose="020B0604020202020204" pitchFamily="50" charset="-127"/>
            </a:endParaRPr>
          </a:p>
        </p:txBody>
      </p:sp>
      <p:sp>
        <p:nvSpPr>
          <p:cNvPr id="27" name="Rounded Rectangle 26"/>
          <p:cNvSpPr/>
          <p:nvPr/>
        </p:nvSpPr>
        <p:spPr bwMode="auto">
          <a:xfrm>
            <a:off x="8070809" y="5633327"/>
            <a:ext cx="1119810" cy="347136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 w="3175" cap="flat" cmpd="sng" algn="ctr">
            <a:solidFill>
              <a:schemeClr val="tx2">
                <a:lumMod val="20000"/>
                <a:lumOff val="80000"/>
              </a:schemeClr>
            </a:solidFill>
            <a:prstDash val="solid"/>
          </a:ln>
          <a:effectLst/>
        </p:spPr>
        <p:txBody>
          <a:bodyPr lIns="36000" tIns="36000" rIns="36000" bIns="36000" rtlCol="0" anchor="ctr">
            <a:noAutofit/>
          </a:bodyPr>
          <a:lstStyle/>
          <a:p>
            <a:pPr algn="ctr" latinLnBrk="0"/>
            <a:r>
              <a:rPr lang="en-US" sz="1100" b="1" dirty="0">
                <a:solidFill>
                  <a:schemeClr val="bg1"/>
                </a:solidFill>
                <a:latin typeface="Modern H Medium" panose="020B0603000000020004" pitchFamily="50" charset="-127"/>
                <a:ea typeface="Modern H Medium" panose="020B0603000000020004" pitchFamily="50" charset="-127"/>
              </a:rPr>
              <a:t>Jobs &amp; Skills</a:t>
            </a:r>
          </a:p>
        </p:txBody>
      </p:sp>
      <p:sp>
        <p:nvSpPr>
          <p:cNvPr id="15" name="Rounded Rectangle 14"/>
          <p:cNvSpPr/>
          <p:nvPr/>
        </p:nvSpPr>
        <p:spPr bwMode="auto">
          <a:xfrm>
            <a:off x="3401512" y="1696277"/>
            <a:ext cx="1597872" cy="2463769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3175" cap="flat" cmpd="sng" algn="ctr">
            <a:solidFill>
              <a:schemeClr val="accent1">
                <a:lumMod val="40000"/>
                <a:lumOff val="60000"/>
              </a:schemeClr>
            </a:solidFill>
            <a:prstDash val="solid"/>
          </a:ln>
          <a:effectLst/>
        </p:spPr>
        <p:txBody>
          <a:bodyPr lIns="36000" tIns="36000" rIns="36000" bIns="36000" rtlCol="0" anchor="ctr">
            <a:noAutofit/>
          </a:bodyPr>
          <a:lstStyle/>
          <a:p>
            <a:pPr algn="ctr" latinLnBrk="0"/>
            <a:endParaRPr lang="en-US" sz="1100" b="1" dirty="0">
              <a:solidFill>
                <a:schemeClr val="bg1"/>
              </a:solidFill>
              <a:ea typeface="Times New Roman" charset="0"/>
              <a:cs typeface="Times New Roman" charset="0"/>
            </a:endParaRPr>
          </a:p>
          <a:p>
            <a:pPr algn="ctr" latinLnBrk="0"/>
            <a:endParaRPr lang="en-US" sz="1100" b="1" dirty="0">
              <a:solidFill>
                <a:schemeClr val="bg1"/>
              </a:solidFill>
              <a:ea typeface="Times New Roman" charset="0"/>
              <a:cs typeface="Times New Roman" charset="0"/>
            </a:endParaRPr>
          </a:p>
          <a:p>
            <a:pPr algn="ctr" latinLnBrk="0"/>
            <a:endParaRPr lang="en-US" sz="1100" b="1" dirty="0">
              <a:solidFill>
                <a:schemeClr val="bg1"/>
              </a:solidFill>
              <a:ea typeface="Times New Roman" charset="0"/>
              <a:cs typeface="Times New Roman" charset="0"/>
            </a:endParaRPr>
          </a:p>
          <a:p>
            <a:pPr algn="ctr" latinLnBrk="0"/>
            <a:endParaRPr lang="en-US" sz="1100" b="1" dirty="0">
              <a:solidFill>
                <a:schemeClr val="bg1"/>
              </a:solidFill>
              <a:ea typeface="Times New Roman" charset="0"/>
              <a:cs typeface="Times New Roman" charset="0"/>
            </a:endParaRPr>
          </a:p>
          <a:p>
            <a:pPr algn="ctr" latinLnBrk="0"/>
            <a:endParaRPr lang="en-US" sz="1100" b="1" dirty="0">
              <a:solidFill>
                <a:schemeClr val="bg1"/>
              </a:solidFill>
              <a:ea typeface="Times New Roman" charset="0"/>
              <a:cs typeface="Times New Roman" charset="0"/>
            </a:endParaRPr>
          </a:p>
          <a:p>
            <a:pPr algn="ctr" latinLnBrk="0"/>
            <a:endParaRPr lang="en-US" sz="1100" b="1" dirty="0">
              <a:solidFill>
                <a:schemeClr val="bg1"/>
              </a:solidFill>
              <a:ea typeface="Times New Roman" charset="0"/>
              <a:cs typeface="Times New Roman" charset="0"/>
            </a:endParaRPr>
          </a:p>
          <a:p>
            <a:pPr algn="ctr" latinLnBrk="0"/>
            <a:endParaRPr lang="en-US" sz="1100" b="1" dirty="0">
              <a:solidFill>
                <a:schemeClr val="bg1"/>
              </a:solidFill>
              <a:ea typeface="Times New Roman" charset="0"/>
              <a:cs typeface="Times New Roman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7127" y="2597041"/>
            <a:ext cx="517412" cy="516036"/>
          </a:xfrm>
          <a:prstGeom prst="rect">
            <a:avLst/>
          </a:prstGeom>
        </p:spPr>
      </p:pic>
      <p:pic>
        <p:nvPicPr>
          <p:cNvPr id="5" name="그림 8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10288" y="2454291"/>
            <a:ext cx="793213" cy="793213"/>
          </a:xfrm>
          <a:prstGeom prst="rect">
            <a:avLst/>
          </a:prstGeom>
          <a:ln>
            <a:noFill/>
          </a:ln>
        </p:spPr>
      </p:pic>
      <p:cxnSp>
        <p:nvCxnSpPr>
          <p:cNvPr id="6" name="직선 연결선[R] 49"/>
          <p:cNvCxnSpPr/>
          <p:nvPr/>
        </p:nvCxnSpPr>
        <p:spPr>
          <a:xfrm>
            <a:off x="2790290" y="2857523"/>
            <a:ext cx="391275" cy="0"/>
          </a:xfrm>
          <a:prstGeom prst="line">
            <a:avLst/>
          </a:prstGeom>
          <a:ln w="44450">
            <a:headEnd type="none" w="lg" len="med"/>
            <a:tailEnd type="stealth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이등변 삼각형 18"/>
          <p:cNvSpPr/>
          <p:nvPr/>
        </p:nvSpPr>
        <p:spPr bwMode="auto">
          <a:xfrm rot="5400000">
            <a:off x="4478165" y="2823690"/>
            <a:ext cx="1470655" cy="208941"/>
          </a:xfrm>
          <a:prstGeom prst="triangle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50000">
                <a:schemeClr val="tx2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5400000" scaled="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ko-KR" altLang="en-US" dirty="0">
              <a:ea typeface="Times New Roman" charset="0"/>
              <a:cs typeface="Times New Roman" charset="0"/>
            </a:endParaRP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1635" y="1877098"/>
            <a:ext cx="874029" cy="874029"/>
          </a:xfrm>
          <a:prstGeom prst="rect">
            <a:avLst/>
          </a:prstGeom>
        </p:spPr>
      </p:pic>
      <p:sp>
        <p:nvSpPr>
          <p:cNvPr id="31" name="Rounded Rectangle 30"/>
          <p:cNvSpPr/>
          <p:nvPr/>
        </p:nvSpPr>
        <p:spPr bwMode="auto">
          <a:xfrm>
            <a:off x="3662192" y="1507307"/>
            <a:ext cx="1119810" cy="347136"/>
          </a:xfrm>
          <a:prstGeom prst="roundRect">
            <a:avLst/>
          </a:prstGeom>
          <a:solidFill>
            <a:schemeClr val="tx2">
              <a:lumMod val="75000"/>
            </a:schemeClr>
          </a:solidFill>
          <a:ln w="3175" cap="flat" cmpd="sng" algn="ctr">
            <a:solidFill>
              <a:schemeClr val="tx2">
                <a:lumMod val="75000"/>
              </a:schemeClr>
            </a:solidFill>
            <a:prstDash val="solid"/>
          </a:ln>
          <a:effectLst/>
        </p:spPr>
        <p:txBody>
          <a:bodyPr lIns="36000" tIns="36000" rIns="36000" bIns="36000" rtlCol="0" anchor="ctr">
            <a:noAutofit/>
          </a:bodyPr>
          <a:lstStyle/>
          <a:p>
            <a:pPr algn="ctr" latinLnBrk="0"/>
            <a:r>
              <a:rPr lang="en-US" sz="1100" b="1" i="1" dirty="0">
                <a:solidFill>
                  <a:schemeClr val="bg1"/>
                </a:solidFill>
                <a:ea typeface="Times New Roman" charset="0"/>
                <a:cs typeface="Times New Roman" charset="0"/>
              </a:rPr>
              <a:t>Resume</a:t>
            </a:r>
          </a:p>
          <a:p>
            <a:pPr algn="ctr" latinLnBrk="0"/>
            <a:r>
              <a:rPr lang="en-US" sz="1100" b="1" i="1" dirty="0">
                <a:solidFill>
                  <a:schemeClr val="bg1"/>
                </a:solidFill>
                <a:ea typeface="Times New Roman" charset="0"/>
                <a:cs typeface="Times New Roman" charset="0"/>
              </a:rPr>
              <a:t>Analysis</a:t>
            </a: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48745" y="2657517"/>
            <a:ext cx="1170694" cy="193104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49870" y="3047533"/>
            <a:ext cx="938646" cy="362531"/>
          </a:xfrm>
          <a:prstGeom prst="rect">
            <a:avLst/>
          </a:prstGeom>
        </p:spPr>
      </p:pic>
      <p:sp>
        <p:nvSpPr>
          <p:cNvPr id="35" name="Rounded Rectangle 34"/>
          <p:cNvSpPr/>
          <p:nvPr/>
        </p:nvSpPr>
        <p:spPr bwMode="auto">
          <a:xfrm>
            <a:off x="5382954" y="1696277"/>
            <a:ext cx="1597872" cy="2463769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3175" cap="flat" cmpd="sng" algn="ctr">
            <a:solidFill>
              <a:schemeClr val="accent1">
                <a:lumMod val="40000"/>
                <a:lumOff val="60000"/>
              </a:schemeClr>
            </a:solidFill>
            <a:prstDash val="solid"/>
          </a:ln>
          <a:effectLst/>
        </p:spPr>
        <p:txBody>
          <a:bodyPr lIns="36000" tIns="36000" rIns="36000" bIns="36000" rtlCol="0" anchor="ctr">
            <a:noAutofit/>
          </a:bodyPr>
          <a:lstStyle/>
          <a:p>
            <a:pPr algn="ctr" latinLnBrk="0"/>
            <a:endParaRPr lang="en-US" sz="1100" b="1" dirty="0">
              <a:solidFill>
                <a:schemeClr val="bg1"/>
              </a:solidFill>
              <a:ea typeface="Times New Roman" charset="0"/>
              <a:cs typeface="Times New Roman" charset="0"/>
            </a:endParaRPr>
          </a:p>
          <a:p>
            <a:pPr algn="ctr" latinLnBrk="0"/>
            <a:endParaRPr lang="en-US" sz="1100" b="1" dirty="0">
              <a:solidFill>
                <a:schemeClr val="bg1"/>
              </a:solidFill>
              <a:ea typeface="Times New Roman" charset="0"/>
              <a:cs typeface="Times New Roman" charset="0"/>
            </a:endParaRPr>
          </a:p>
          <a:p>
            <a:pPr algn="ctr" latinLnBrk="0"/>
            <a:endParaRPr lang="en-US" sz="1100" b="1" dirty="0">
              <a:solidFill>
                <a:schemeClr val="bg1"/>
              </a:solidFill>
              <a:ea typeface="Times New Roman" charset="0"/>
              <a:cs typeface="Times New Roman" charset="0"/>
            </a:endParaRPr>
          </a:p>
          <a:p>
            <a:pPr algn="ctr" latinLnBrk="0"/>
            <a:endParaRPr lang="en-US" sz="1100" b="1" dirty="0">
              <a:solidFill>
                <a:schemeClr val="bg1"/>
              </a:solidFill>
              <a:ea typeface="Times New Roman" charset="0"/>
              <a:cs typeface="Times New Roman" charset="0"/>
            </a:endParaRPr>
          </a:p>
          <a:p>
            <a:pPr algn="ctr" latinLnBrk="0"/>
            <a:endParaRPr lang="en-US" sz="1100" b="1" dirty="0">
              <a:solidFill>
                <a:schemeClr val="bg1"/>
              </a:solidFill>
              <a:ea typeface="Times New Roman" charset="0"/>
              <a:cs typeface="Times New Roman" charset="0"/>
            </a:endParaRPr>
          </a:p>
          <a:p>
            <a:pPr algn="ctr" latinLnBrk="0"/>
            <a:endParaRPr lang="en-US" sz="1100" b="1" dirty="0">
              <a:solidFill>
                <a:schemeClr val="bg1"/>
              </a:solidFill>
              <a:ea typeface="Times New Roman" charset="0"/>
              <a:cs typeface="Times New Roman" charset="0"/>
            </a:endParaRPr>
          </a:p>
        </p:txBody>
      </p:sp>
      <p:sp>
        <p:nvSpPr>
          <p:cNvPr id="36" name="Rounded Rectangle 35"/>
          <p:cNvSpPr/>
          <p:nvPr/>
        </p:nvSpPr>
        <p:spPr bwMode="auto">
          <a:xfrm>
            <a:off x="5643634" y="1507307"/>
            <a:ext cx="1119810" cy="347136"/>
          </a:xfrm>
          <a:prstGeom prst="roundRect">
            <a:avLst/>
          </a:prstGeom>
          <a:solidFill>
            <a:schemeClr val="tx2">
              <a:lumMod val="75000"/>
            </a:schemeClr>
          </a:solidFill>
          <a:ln w="3175" cap="flat" cmpd="sng" algn="ctr">
            <a:solidFill>
              <a:schemeClr val="tx2">
                <a:lumMod val="75000"/>
              </a:schemeClr>
            </a:solidFill>
            <a:prstDash val="solid"/>
          </a:ln>
          <a:effectLst/>
        </p:spPr>
        <p:txBody>
          <a:bodyPr lIns="36000" tIns="36000" rIns="36000" bIns="36000" rtlCol="0" anchor="ctr">
            <a:noAutofit/>
          </a:bodyPr>
          <a:lstStyle/>
          <a:p>
            <a:pPr algn="ctr" latinLnBrk="0"/>
            <a:r>
              <a:rPr lang="en-US" sz="1100" b="1" i="1" dirty="0">
                <a:solidFill>
                  <a:schemeClr val="bg1"/>
                </a:solidFill>
                <a:ea typeface="Times New Roman" charset="0"/>
                <a:cs typeface="Times New Roman" charset="0"/>
              </a:rPr>
              <a:t>Job &amp; Skill Suggestions</a:t>
            </a:r>
          </a:p>
        </p:txBody>
      </p:sp>
      <p:sp>
        <p:nvSpPr>
          <p:cNvPr id="37" name="Rounded Rectangle 36"/>
          <p:cNvSpPr/>
          <p:nvPr/>
        </p:nvSpPr>
        <p:spPr bwMode="auto">
          <a:xfrm>
            <a:off x="7407694" y="1696277"/>
            <a:ext cx="1597872" cy="2463769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3175" cap="flat" cmpd="sng" algn="ctr">
            <a:solidFill>
              <a:schemeClr val="accent1">
                <a:lumMod val="40000"/>
                <a:lumOff val="60000"/>
              </a:schemeClr>
            </a:solidFill>
            <a:prstDash val="solid"/>
          </a:ln>
          <a:effectLst/>
        </p:spPr>
        <p:txBody>
          <a:bodyPr lIns="36000" tIns="36000" rIns="36000" bIns="36000" rtlCol="0" anchor="ctr">
            <a:noAutofit/>
          </a:bodyPr>
          <a:lstStyle/>
          <a:p>
            <a:pPr algn="ctr" latinLnBrk="0"/>
            <a:endParaRPr lang="en-US" sz="1150" b="1" i="1" dirty="0">
              <a:ea typeface="Times New Roman" charset="0"/>
              <a:cs typeface="Times New Roman" charset="0"/>
            </a:endParaRPr>
          </a:p>
          <a:p>
            <a:pPr algn="just" latinLnBrk="0"/>
            <a:r>
              <a:rPr lang="en-US" sz="1150" b="1" i="1" dirty="0">
                <a:solidFill>
                  <a:schemeClr val="tx2">
                    <a:lumMod val="50000"/>
                  </a:schemeClr>
                </a:solidFill>
                <a:ea typeface="Times New Roman" charset="0"/>
                <a:cs typeface="Times New Roman" charset="0"/>
              </a:rPr>
              <a:t>     Introductory</a:t>
            </a:r>
          </a:p>
          <a:p>
            <a:pPr algn="just" latinLnBrk="0"/>
            <a:endParaRPr lang="en-US" sz="1150" b="1" i="1" dirty="0">
              <a:solidFill>
                <a:schemeClr val="tx2">
                  <a:lumMod val="50000"/>
                </a:schemeClr>
              </a:solidFill>
              <a:ea typeface="Times New Roman" charset="0"/>
              <a:cs typeface="Times New Roman" charset="0"/>
            </a:endParaRPr>
          </a:p>
          <a:p>
            <a:pPr algn="just" latinLnBrk="0"/>
            <a:r>
              <a:rPr lang="en-US" sz="1150" b="1" i="1" dirty="0">
                <a:solidFill>
                  <a:schemeClr val="tx2">
                    <a:lumMod val="50000"/>
                  </a:schemeClr>
                </a:solidFill>
                <a:ea typeface="Times New Roman" charset="0"/>
                <a:cs typeface="Times New Roman" charset="0"/>
              </a:rPr>
              <a:t>     Advanced</a:t>
            </a:r>
          </a:p>
          <a:p>
            <a:pPr algn="just" latinLnBrk="0"/>
            <a:endParaRPr lang="en-US" sz="1150" b="1" i="1" dirty="0">
              <a:solidFill>
                <a:schemeClr val="tx2">
                  <a:lumMod val="50000"/>
                </a:schemeClr>
              </a:solidFill>
              <a:ea typeface="Times New Roman" charset="0"/>
              <a:cs typeface="Times New Roman" charset="0"/>
            </a:endParaRPr>
          </a:p>
          <a:p>
            <a:pPr algn="just" latinLnBrk="0"/>
            <a:r>
              <a:rPr lang="en-US" sz="1150" b="1" i="1" dirty="0">
                <a:solidFill>
                  <a:schemeClr val="tx2">
                    <a:lumMod val="50000"/>
                  </a:schemeClr>
                </a:solidFill>
                <a:ea typeface="Times New Roman" charset="0"/>
                <a:cs typeface="Times New Roman" charset="0"/>
              </a:rPr>
              <a:t>     Deep Learning</a:t>
            </a:r>
          </a:p>
          <a:p>
            <a:pPr algn="just" latinLnBrk="0"/>
            <a:endParaRPr lang="en-US" sz="1150" b="1" i="1" dirty="0">
              <a:solidFill>
                <a:schemeClr val="tx2">
                  <a:lumMod val="50000"/>
                </a:schemeClr>
              </a:solidFill>
              <a:ea typeface="Times New Roman" charset="0"/>
              <a:cs typeface="Times New Roman" charset="0"/>
            </a:endParaRPr>
          </a:p>
          <a:p>
            <a:pPr algn="just" latinLnBrk="0"/>
            <a:r>
              <a:rPr lang="en-US" sz="1150" b="1" i="1" dirty="0">
                <a:solidFill>
                  <a:schemeClr val="tx2">
                    <a:lumMod val="50000"/>
                  </a:schemeClr>
                </a:solidFill>
                <a:ea typeface="Times New Roman" charset="0"/>
                <a:cs typeface="Times New Roman" charset="0"/>
              </a:rPr>
              <a:t>     Portfolio Prep. </a:t>
            </a:r>
          </a:p>
          <a:p>
            <a:pPr algn="just" latinLnBrk="0"/>
            <a:endParaRPr lang="en-US" sz="1150" b="1" i="1" dirty="0">
              <a:solidFill>
                <a:schemeClr val="tx2">
                  <a:lumMod val="50000"/>
                </a:schemeClr>
              </a:solidFill>
              <a:ea typeface="Times New Roman" charset="0"/>
              <a:cs typeface="Times New Roman" charset="0"/>
            </a:endParaRPr>
          </a:p>
          <a:p>
            <a:pPr algn="just" latinLnBrk="0"/>
            <a:r>
              <a:rPr lang="en-US" sz="1150" b="1" i="1" dirty="0">
                <a:solidFill>
                  <a:schemeClr val="tx2">
                    <a:lumMod val="50000"/>
                  </a:schemeClr>
                </a:solidFill>
                <a:ea typeface="Times New Roman" charset="0"/>
                <a:cs typeface="Times New Roman" charset="0"/>
              </a:rPr>
              <a:t>     Data Processing</a:t>
            </a:r>
          </a:p>
          <a:p>
            <a:pPr algn="just" latinLnBrk="0"/>
            <a:endParaRPr lang="en-US" sz="1150" b="1" i="1" dirty="0">
              <a:solidFill>
                <a:schemeClr val="tx2">
                  <a:lumMod val="50000"/>
                </a:schemeClr>
              </a:solidFill>
              <a:ea typeface="Times New Roman" charset="0"/>
              <a:cs typeface="Times New Roman" charset="0"/>
            </a:endParaRPr>
          </a:p>
          <a:p>
            <a:pPr algn="just" latinLnBrk="0"/>
            <a:r>
              <a:rPr lang="en-US" sz="1150" b="1" i="1" dirty="0">
                <a:solidFill>
                  <a:schemeClr val="tx2">
                    <a:lumMod val="50000"/>
                  </a:schemeClr>
                </a:solidFill>
                <a:ea typeface="Times New Roman" charset="0"/>
                <a:cs typeface="Times New Roman" charset="0"/>
              </a:rPr>
              <a:t>     Web Scraping</a:t>
            </a:r>
          </a:p>
        </p:txBody>
      </p:sp>
      <p:sp>
        <p:nvSpPr>
          <p:cNvPr id="38" name="Rounded Rectangle 37"/>
          <p:cNvSpPr/>
          <p:nvPr/>
        </p:nvSpPr>
        <p:spPr bwMode="auto">
          <a:xfrm>
            <a:off x="7668374" y="1507307"/>
            <a:ext cx="1119810" cy="347136"/>
          </a:xfrm>
          <a:prstGeom prst="roundRect">
            <a:avLst/>
          </a:prstGeom>
          <a:solidFill>
            <a:schemeClr val="tx2">
              <a:lumMod val="75000"/>
            </a:schemeClr>
          </a:solidFill>
          <a:ln w="3175" cap="flat" cmpd="sng" algn="ctr">
            <a:solidFill>
              <a:schemeClr val="tx2">
                <a:lumMod val="75000"/>
              </a:schemeClr>
            </a:solidFill>
            <a:prstDash val="solid"/>
          </a:ln>
          <a:effectLst/>
        </p:spPr>
        <p:txBody>
          <a:bodyPr lIns="36000" tIns="36000" rIns="36000" bIns="36000" rtlCol="0" anchor="ctr">
            <a:noAutofit/>
          </a:bodyPr>
          <a:lstStyle/>
          <a:p>
            <a:pPr algn="ctr" latinLnBrk="0"/>
            <a:r>
              <a:rPr lang="en-US" sz="1100" b="1" i="1" dirty="0">
                <a:solidFill>
                  <a:schemeClr val="bg1"/>
                </a:solidFill>
                <a:ea typeface="Times New Roman" charset="0"/>
                <a:cs typeface="Times New Roman" charset="0"/>
              </a:rPr>
              <a:t>Course Suggestions</a:t>
            </a:r>
          </a:p>
        </p:txBody>
      </p:sp>
      <p:sp>
        <p:nvSpPr>
          <p:cNvPr id="39" name="이등변 삼각형 18"/>
          <p:cNvSpPr/>
          <p:nvPr/>
        </p:nvSpPr>
        <p:spPr bwMode="auto">
          <a:xfrm rot="5400000">
            <a:off x="6459363" y="2823690"/>
            <a:ext cx="1470655" cy="208941"/>
          </a:xfrm>
          <a:prstGeom prst="triangle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50000">
                <a:schemeClr val="tx2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5400000" scaled="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ko-KR" altLang="en-US" dirty="0">
              <a:ea typeface="Times New Roman" charset="0"/>
              <a:cs typeface="Times New Roman" charset="0"/>
            </a:endParaRPr>
          </a:p>
        </p:txBody>
      </p:sp>
      <p:cxnSp>
        <p:nvCxnSpPr>
          <p:cNvPr id="45" name="직선 연결선[R] 49"/>
          <p:cNvCxnSpPr/>
          <p:nvPr/>
        </p:nvCxnSpPr>
        <p:spPr>
          <a:xfrm>
            <a:off x="9039281" y="2857523"/>
            <a:ext cx="391275" cy="0"/>
          </a:xfrm>
          <a:prstGeom prst="line">
            <a:avLst/>
          </a:prstGeom>
          <a:ln w="44450">
            <a:headEnd type="none" w="lg" len="med"/>
            <a:tailEnd type="stealth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직선 연결선[R] 49"/>
          <p:cNvCxnSpPr/>
          <p:nvPr/>
        </p:nvCxnSpPr>
        <p:spPr>
          <a:xfrm flipV="1">
            <a:off x="2422971" y="4556015"/>
            <a:ext cx="6998034" cy="1982"/>
          </a:xfrm>
          <a:prstGeom prst="line">
            <a:avLst/>
          </a:prstGeom>
          <a:ln w="44450">
            <a:headEnd type="stealth" w="lg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2422971" y="3275639"/>
            <a:ext cx="0" cy="1304041"/>
          </a:xfrm>
          <a:prstGeom prst="straightConnector1">
            <a:avLst/>
          </a:prstGeom>
          <a:ln w="44450">
            <a:headEnd type="none" w="lg" len="med"/>
            <a:tailEnd type="stealth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V="1">
            <a:off x="9411254" y="2846442"/>
            <a:ext cx="0" cy="1735679"/>
          </a:xfrm>
          <a:prstGeom prst="straightConnector1">
            <a:avLst/>
          </a:prstGeom>
          <a:ln w="44450">
            <a:headEnd type="stealth" w="lg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71303" y="3200754"/>
            <a:ext cx="866624" cy="866624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46957" y="4262829"/>
            <a:ext cx="566498" cy="566498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04259" y="4262829"/>
            <a:ext cx="632230" cy="63223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20291" y="4246204"/>
            <a:ext cx="617829" cy="617829"/>
          </a:xfrm>
          <a:prstGeom prst="rect">
            <a:avLst/>
          </a:prstGeom>
        </p:spPr>
      </p:pic>
      <p:cxnSp>
        <p:nvCxnSpPr>
          <p:cNvPr id="43" name="Straight Connector 42"/>
          <p:cNvCxnSpPr/>
          <p:nvPr/>
        </p:nvCxnSpPr>
        <p:spPr>
          <a:xfrm rot="20700000" flipH="1">
            <a:off x="3102400" y="4926117"/>
            <a:ext cx="118856" cy="91440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rot="18900000" flipH="1">
            <a:off x="3235410" y="4984388"/>
            <a:ext cx="130742" cy="91440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rot="1800000" flipH="1">
            <a:off x="3026201" y="4796130"/>
            <a:ext cx="118856" cy="91440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rot="3600000" flipH="1">
            <a:off x="3044131" y="4639249"/>
            <a:ext cx="118856" cy="91440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Picture 4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737238" y="1974895"/>
            <a:ext cx="914400" cy="914400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737238" y="2985629"/>
            <a:ext cx="914400" cy="914400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495293" y="3211016"/>
            <a:ext cx="1447800" cy="965200"/>
          </a:xfrm>
          <a:prstGeom prst="rect">
            <a:avLst/>
          </a:prstGeom>
        </p:spPr>
      </p:pic>
      <p:sp>
        <p:nvSpPr>
          <p:cNvPr id="58" name="Rectangle 57"/>
          <p:cNvSpPr/>
          <p:nvPr/>
        </p:nvSpPr>
        <p:spPr bwMode="auto">
          <a:xfrm>
            <a:off x="7503461" y="2119353"/>
            <a:ext cx="91440" cy="91440"/>
          </a:xfrm>
          <a:prstGeom prst="rect">
            <a:avLst/>
          </a:prstGeom>
          <a:solidFill>
            <a:schemeClr val="tx2"/>
          </a:soli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lIns="36000" tIns="36000" rIns="36000" bIns="36000" rtlCol="0" anchor="ctr">
            <a:noAutofit/>
          </a:bodyPr>
          <a:lstStyle/>
          <a:p>
            <a:pPr algn="ctr" latinLnBrk="0"/>
            <a:endParaRPr lang="en-US" sz="900" dirty="0">
              <a:ea typeface="Times New Roman" charset="0"/>
              <a:cs typeface="Times New Roman" charset="0"/>
            </a:endParaRPr>
          </a:p>
        </p:txBody>
      </p:sp>
      <p:sp>
        <p:nvSpPr>
          <p:cNvPr id="59" name="Rectangle 58"/>
          <p:cNvSpPr/>
          <p:nvPr/>
        </p:nvSpPr>
        <p:spPr bwMode="auto">
          <a:xfrm>
            <a:off x="7503461" y="2460011"/>
            <a:ext cx="91440" cy="91440"/>
          </a:xfrm>
          <a:prstGeom prst="rect">
            <a:avLst/>
          </a:prstGeom>
          <a:solidFill>
            <a:schemeClr val="tx2"/>
          </a:soli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lIns="36000" tIns="36000" rIns="36000" bIns="36000" rtlCol="0" anchor="ctr">
            <a:noAutofit/>
          </a:bodyPr>
          <a:lstStyle/>
          <a:p>
            <a:pPr algn="ctr" latinLnBrk="0"/>
            <a:endParaRPr lang="en-US" sz="900" dirty="0">
              <a:ea typeface="Times New Roman" charset="0"/>
              <a:cs typeface="Times New Roman" charset="0"/>
            </a:endParaRPr>
          </a:p>
        </p:txBody>
      </p:sp>
      <p:sp>
        <p:nvSpPr>
          <p:cNvPr id="60" name="Rectangle 59"/>
          <p:cNvSpPr/>
          <p:nvPr/>
        </p:nvSpPr>
        <p:spPr bwMode="auto">
          <a:xfrm>
            <a:off x="7503461" y="2800669"/>
            <a:ext cx="91440" cy="91440"/>
          </a:xfrm>
          <a:prstGeom prst="rect">
            <a:avLst/>
          </a:prstGeom>
          <a:solidFill>
            <a:schemeClr val="tx2"/>
          </a:soli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lIns="36000" tIns="36000" rIns="36000" bIns="36000" rtlCol="0" anchor="ctr">
            <a:noAutofit/>
          </a:bodyPr>
          <a:lstStyle/>
          <a:p>
            <a:pPr algn="ctr" latinLnBrk="0"/>
            <a:endParaRPr lang="en-US" sz="900" dirty="0">
              <a:ea typeface="Times New Roman" charset="0"/>
              <a:cs typeface="Times New Roman" charset="0"/>
            </a:endParaRPr>
          </a:p>
        </p:txBody>
      </p:sp>
      <p:sp>
        <p:nvSpPr>
          <p:cNvPr id="61" name="Rectangle 60"/>
          <p:cNvSpPr/>
          <p:nvPr/>
        </p:nvSpPr>
        <p:spPr bwMode="auto">
          <a:xfrm>
            <a:off x="7503461" y="3154774"/>
            <a:ext cx="91440" cy="91440"/>
          </a:xfrm>
          <a:prstGeom prst="rect">
            <a:avLst/>
          </a:prstGeom>
          <a:solidFill>
            <a:schemeClr val="tx2"/>
          </a:soli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lIns="36000" tIns="36000" rIns="36000" bIns="36000" rtlCol="0" anchor="ctr">
            <a:noAutofit/>
          </a:bodyPr>
          <a:lstStyle/>
          <a:p>
            <a:pPr algn="ctr" latinLnBrk="0"/>
            <a:endParaRPr lang="en-US" sz="900" dirty="0">
              <a:ea typeface="Times New Roman" charset="0"/>
              <a:cs typeface="Times New Roman" charset="0"/>
            </a:endParaRPr>
          </a:p>
        </p:txBody>
      </p:sp>
      <p:sp>
        <p:nvSpPr>
          <p:cNvPr id="62" name="Rectangle 61"/>
          <p:cNvSpPr/>
          <p:nvPr/>
        </p:nvSpPr>
        <p:spPr bwMode="auto">
          <a:xfrm>
            <a:off x="7503461" y="3481985"/>
            <a:ext cx="91440" cy="91440"/>
          </a:xfrm>
          <a:prstGeom prst="rect">
            <a:avLst/>
          </a:prstGeom>
          <a:solidFill>
            <a:schemeClr val="tx2"/>
          </a:soli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lIns="36000" tIns="36000" rIns="36000" bIns="36000" rtlCol="0" anchor="ctr">
            <a:noAutofit/>
          </a:bodyPr>
          <a:lstStyle/>
          <a:p>
            <a:pPr algn="ctr" latinLnBrk="0"/>
            <a:endParaRPr lang="en-US" sz="900" dirty="0">
              <a:ea typeface="Times New Roman" charset="0"/>
              <a:cs typeface="Times New Roman" charset="0"/>
            </a:endParaRPr>
          </a:p>
        </p:txBody>
      </p:sp>
      <p:sp>
        <p:nvSpPr>
          <p:cNvPr id="63" name="Rectangle 62"/>
          <p:cNvSpPr/>
          <p:nvPr/>
        </p:nvSpPr>
        <p:spPr bwMode="auto">
          <a:xfrm>
            <a:off x="7503461" y="3836090"/>
            <a:ext cx="91440" cy="91440"/>
          </a:xfrm>
          <a:prstGeom prst="rect">
            <a:avLst/>
          </a:prstGeom>
          <a:solidFill>
            <a:schemeClr val="tx2"/>
          </a:soli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lIns="36000" tIns="36000" rIns="36000" bIns="36000" rtlCol="0" anchor="ctr">
            <a:noAutofit/>
          </a:bodyPr>
          <a:lstStyle/>
          <a:p>
            <a:pPr algn="ctr" latinLnBrk="0"/>
            <a:endParaRPr lang="en-US" sz="900" dirty="0"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346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30</Words>
  <Application>Microsoft Macintosh PowerPoint</Application>
  <PresentationFormat>Widescreen</PresentationFormat>
  <Paragraphs>27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10" baseType="lpstr">
      <vt:lpstr>Arial Unicode MS</vt:lpstr>
      <vt:lpstr>Calibri</vt:lpstr>
      <vt:lpstr>Calibri Light</vt:lpstr>
      <vt:lpstr>Modern H Medium</vt:lpstr>
      <vt:lpstr>Times New Roman</vt:lpstr>
      <vt:lpstr>굴림</vt:lpstr>
      <vt:lpstr>맑은 고딕</vt:lpstr>
      <vt:lpstr>Arial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2</cp:revision>
  <dcterms:created xsi:type="dcterms:W3CDTF">2018-03-19T01:29:05Z</dcterms:created>
  <dcterms:modified xsi:type="dcterms:W3CDTF">2018-03-19T01:32:43Z</dcterms:modified>
</cp:coreProperties>
</file>